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2" r:id="rId5"/>
    <p:sldId id="263" r:id="rId6"/>
    <p:sldId id="264" r:id="rId7"/>
    <p:sldId id="278" r:id="rId8"/>
    <p:sldId id="279" r:id="rId9"/>
    <p:sldId id="265" r:id="rId10"/>
    <p:sldId id="277" r:id="rId11"/>
    <p:sldId id="259" r:id="rId12"/>
    <p:sldId id="267" r:id="rId13"/>
    <p:sldId id="268" r:id="rId14"/>
    <p:sldId id="272" r:id="rId15"/>
    <p:sldId id="269" r:id="rId16"/>
    <p:sldId id="270" r:id="rId17"/>
    <p:sldId id="271" r:id="rId18"/>
    <p:sldId id="260" r:id="rId19"/>
    <p:sldId id="273" r:id="rId20"/>
    <p:sldId id="274" r:id="rId21"/>
    <p:sldId id="275" r:id="rId22"/>
    <p:sldId id="276"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6" d="100"/>
          <a:sy n="66" d="100"/>
        </p:scale>
        <p:origin x="1095" y="30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8" y="853029"/>
            <a:ext cx="7303242"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Tree>
    <p:extLst>
      <p:ext uri="{BB962C8B-B14F-4D97-AF65-F5344CB8AC3E}">
        <p14:creationId xmlns:p14="http://schemas.microsoft.com/office/powerpoint/2010/main" val="33788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spTree>
    <p:extLst>
      <p:ext uri="{BB962C8B-B14F-4D97-AF65-F5344CB8AC3E}">
        <p14:creationId xmlns:p14="http://schemas.microsoft.com/office/powerpoint/2010/main" val="536933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3891798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1634712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380962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3819999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6933096" y="853029"/>
            <a:ext cx="5033884"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398900" y="853028"/>
            <a:ext cx="6534196" cy="2829118"/>
          </a:xfrm>
          <a:prstGeom prst="rect">
            <a:avLst/>
          </a:prstGeom>
        </p:spPr>
      </p:pic>
    </p:spTree>
    <p:extLst>
      <p:ext uri="{BB962C8B-B14F-4D97-AF65-F5344CB8AC3E}">
        <p14:creationId xmlns:p14="http://schemas.microsoft.com/office/powerpoint/2010/main" val="318175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95827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Tree>
    <p:extLst>
      <p:ext uri="{BB962C8B-B14F-4D97-AF65-F5344CB8AC3E}">
        <p14:creationId xmlns:p14="http://schemas.microsoft.com/office/powerpoint/2010/main" val="388240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Tree>
    <p:extLst>
      <p:ext uri="{BB962C8B-B14F-4D97-AF65-F5344CB8AC3E}">
        <p14:creationId xmlns:p14="http://schemas.microsoft.com/office/powerpoint/2010/main" val="2818353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대충 타이틀 화면 설명</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오프닝 설명</a:t>
            </a:r>
          </a:p>
        </p:txBody>
      </p:sp>
    </p:spTree>
    <p:extLst>
      <p:ext uri="{BB962C8B-B14F-4D97-AF65-F5344CB8AC3E}">
        <p14:creationId xmlns:p14="http://schemas.microsoft.com/office/powerpoint/2010/main" val="6669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7485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36724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엔딩 연출</a:t>
            </a:r>
          </a:p>
        </p:txBody>
      </p:sp>
    </p:spTree>
    <p:extLst>
      <p:ext uri="{BB962C8B-B14F-4D97-AF65-F5344CB8AC3E}">
        <p14:creationId xmlns:p14="http://schemas.microsoft.com/office/powerpoint/2010/main" val="20244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숲지기</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392644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1880772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grpSp>
    </p:spTree>
    <p:extLst>
      <p:ext uri="{BB962C8B-B14F-4D97-AF65-F5344CB8AC3E}">
        <p14:creationId xmlns:p14="http://schemas.microsoft.com/office/powerpoint/2010/main" val="295603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3779316"/>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3779316"/>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243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spTree>
    <p:extLst>
      <p:ext uri="{BB962C8B-B14F-4D97-AF65-F5344CB8AC3E}">
        <p14:creationId xmlns:p14="http://schemas.microsoft.com/office/powerpoint/2010/main" val="4182915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sp>
        <p:nvSpPr>
          <p:cNvPr id="5" name="직사각형 4">
            <a:extLst>
              <a:ext uri="{FF2B5EF4-FFF2-40B4-BE49-F238E27FC236}">
                <a16:creationId xmlns:a16="http://schemas.microsoft.com/office/drawing/2014/main" id="{9DC6C96E-EFA8-96A1-4118-B0BD0FDD61CC}"/>
              </a:ext>
            </a:extLst>
          </p:cNvPr>
          <p:cNvSpPr/>
          <p:nvPr/>
        </p:nvSpPr>
        <p:spPr>
          <a:xfrm>
            <a:off x="7042636" y="738814"/>
            <a:ext cx="4924344"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중간보스</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17" name="그림 16">
            <a:extLst>
              <a:ext uri="{FF2B5EF4-FFF2-40B4-BE49-F238E27FC236}">
                <a16:creationId xmlns:a16="http://schemas.microsoft.com/office/drawing/2014/main" id="{8D84AE51-F054-3E9D-A667-E450A0161C2B}"/>
              </a:ext>
            </a:extLst>
          </p:cNvPr>
          <p:cNvPicPr>
            <a:picLocks noChangeAspect="1"/>
          </p:cNvPicPr>
          <p:nvPr/>
        </p:nvPicPr>
        <p:blipFill>
          <a:blip r:embed="rId2"/>
          <a:stretch>
            <a:fillRect/>
          </a:stretch>
        </p:blipFill>
        <p:spPr>
          <a:xfrm>
            <a:off x="398900" y="738814"/>
            <a:ext cx="6643736" cy="3057547"/>
          </a:xfrm>
          <a:prstGeom prst="rect">
            <a:avLst/>
          </a:prstGeom>
        </p:spPr>
      </p:pic>
    </p:spTree>
    <p:extLst>
      <p:ext uri="{BB962C8B-B14F-4D97-AF65-F5344CB8AC3E}">
        <p14:creationId xmlns:p14="http://schemas.microsoft.com/office/powerpoint/2010/main" val="132255454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362</Words>
  <Application>Microsoft Office PowerPoint</Application>
  <PresentationFormat>와이드스크린</PresentationFormat>
  <Paragraphs>152</Paragraphs>
  <Slides>22</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22</vt:i4>
      </vt:variant>
    </vt:vector>
  </HeadingPairs>
  <TitlesOfParts>
    <vt:vector size="27"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1</cp:revision>
  <dcterms:created xsi:type="dcterms:W3CDTF">2023-04-10T08:32:24Z</dcterms:created>
  <dcterms:modified xsi:type="dcterms:W3CDTF">2023-04-10T10:51:05Z</dcterms:modified>
</cp:coreProperties>
</file>